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830" y="2514600"/>
            <a:ext cx="1135634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52270"/>
            <a:ext cx="115633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56995"/>
            <a:ext cx="1161097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943100"/>
            <a:ext cx="1163002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2076450"/>
            <a:ext cx="116967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86840"/>
            <a:ext cx="11420475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800" y="131000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71625"/>
            <a:ext cx="1150620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155" y="247269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05890"/>
            <a:ext cx="11458575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7365" y="130111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095500"/>
            <a:ext cx="1148715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9560" y="196278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87780"/>
            <a:ext cx="11525250" cy="543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54945" y="230251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14170"/>
            <a:ext cx="116395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00810"/>
            <a:ext cx="1145857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2940" y="4287520"/>
            <a:ext cx="12630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4625"/>
            <a:ext cx="11601450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30290" y="133858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92410" y="231267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033270"/>
            <a:ext cx="1167765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02200" y="203327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94555" y="2997200"/>
            <a:ext cx="19818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39545"/>
            <a:ext cx="11572875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45535" y="5241925"/>
            <a:ext cx="17075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733550"/>
            <a:ext cx="1165860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50315"/>
            <a:ext cx="11706225" cy="550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13685" y="4020820"/>
            <a:ext cx="71132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3685" y="5022215"/>
            <a:ext cx="71132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3685" y="6004560"/>
            <a:ext cx="71132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590675"/>
            <a:ext cx="114395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7355" y="1489075"/>
            <a:ext cx="193484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06825" y="2131695"/>
            <a:ext cx="170116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2620" y="2764790"/>
            <a:ext cx="170116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7500" y="3397885"/>
            <a:ext cx="170116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3305" y="4050030"/>
            <a:ext cx="170116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1015" y="4692650"/>
            <a:ext cx="170116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914525"/>
            <a:ext cx="11534775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9585" y="2406015"/>
            <a:ext cx="182118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57780" y="3700780"/>
            <a:ext cx="182118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233295"/>
            <a:ext cx="11439525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73625" y="2056765"/>
            <a:ext cx="153733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54805" y="2727960"/>
            <a:ext cx="201866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8395" y="3361055"/>
            <a:ext cx="201866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47495"/>
            <a:ext cx="1151572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7105" y="3281680"/>
            <a:ext cx="24542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40750" y="4542155"/>
            <a:ext cx="28130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09445"/>
            <a:ext cx="11544300" cy="3038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33255" y="1678940"/>
            <a:ext cx="23342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495" y="2527935"/>
            <a:ext cx="109410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4845" y="3209290"/>
            <a:ext cx="22078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9030" y="3898265"/>
            <a:ext cx="22078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52550"/>
            <a:ext cx="115728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76450"/>
            <a:ext cx="1155382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2026-01-08T08:21:46Z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